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64AF9-A954-4885-BAF5-5AEE1C8F65CD}" type="datetimeFigureOut">
              <a:rPr lang="fr-FR" smtClean="0"/>
              <a:pPr/>
              <a:t>27/01/2010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F6EF7-6F5C-49E7-8F59-58CC42FEE50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AA9E9-EA5F-47D8-8239-7BC45C6C5DB5}" type="datetimeFigureOut">
              <a:rPr lang="fr-FR" smtClean="0"/>
              <a:pPr/>
              <a:t>27/01/2010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DFEAB-5A2F-4EBD-BFA5-8FB7C63D3F2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DFEAB-5A2F-4EBD-BFA5-8FB7C63D3F28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7F15A-4FCF-4ACE-B5D2-88BBF7070BB7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023D-2EE3-4A0E-A57D-88B43D2F4B9D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760D6-4EC5-4375-B83B-92915F993506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8EA94-2F5F-4021-8D31-962BE4BB4F83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FD88-8365-4559-AECF-DAB5E51314A3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5566B-7FAB-4BA1-ADF8-B49311C5B0AF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074D-7159-4EC4-ABBA-A4798FF3DDA4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D137-79FB-48DB-95BA-9945210D4C6D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81301-2279-4EAC-BC7D-87354D1DAC8A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6ADC7-A038-4CA5-83D9-7842E831CC63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23B28-9B8C-4080-BCF3-F52EE8B65624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EBF14-68A7-4C35-96F8-9C462FBF9EC5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56D6-33B6-4032-B03D-7A8257A796FB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3CAE-5D63-46C7-8052-51FD1636AB09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69F8-E2D6-4DD5-AB01-012CACAF13AD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310B-8199-4ECB-A08F-F0B032E5A4B0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D604-2EB9-4DC4-815B-B137DF93F103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43C4-D637-4E88-8BDC-7413CF8F9367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B9B3-1FC5-4C1E-86F9-23C061A232BA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F2B61-33C5-4D99-B526-EE94817DF4C6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83952-B557-4452-A9B9-40890AE71391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12402-E5AA-4770-948D-3027E14816BD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1095-C4A2-414C-8ADF-D855BC117EFF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8DAEB-2E63-4DEA-926C-595496981A9D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7" name="Image 6" descr="logoecol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357555" y="6158066"/>
            <a:ext cx="1928826" cy="6999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 cap="small" baseline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 baseline="0">
          <a:solidFill>
            <a:srgbClr val="92D05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 baseline="0">
          <a:solidFill>
            <a:srgbClr val="92D05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000" kern="1200" baseline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rgbClr val="92D05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86F8-6179-43B7-B459-97386F99AF35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1BAD0-6F22-44D6-A791-65A859868B7C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899FA-A68D-4E86-9B6B-87F2603A4B9A}" type="datetime1">
              <a:rPr lang="fr-FR" smtClean="0"/>
              <a:pPr/>
              <a:t>27/01/2010</a:t>
            </a:fld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DAEB-2E63-4DEA-926C-595496981A9D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Iepsc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Masque Iepscf</vt:lpstr>
      <vt:lpstr>Conception personnalisée</vt:lpstr>
      <vt:lpstr>Diapositive 1</vt:lpstr>
    </vt:vector>
  </TitlesOfParts>
  <Company>IEPSCF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5</cp:revision>
  <dcterms:created xsi:type="dcterms:W3CDTF">2009-12-25T10:28:19Z</dcterms:created>
  <dcterms:modified xsi:type="dcterms:W3CDTF">2010-01-27T15:13:49Z</dcterms:modified>
</cp:coreProperties>
</file>